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handoutMasterIdLst>
    <p:handoutMasterId r:id="rId22"/>
  </p:handoutMasterIdLst>
  <p:sldIdLst>
    <p:sldId id="2007577109" r:id="rId5"/>
    <p:sldId id="256" r:id="rId6"/>
    <p:sldId id="257" r:id="rId7"/>
    <p:sldId id="258" r:id="rId8"/>
    <p:sldId id="259" r:id="rId9"/>
    <p:sldId id="260" r:id="rId10"/>
    <p:sldId id="261" r:id="rId11"/>
    <p:sldId id="2007577116" r:id="rId12"/>
    <p:sldId id="2007577095" r:id="rId13"/>
    <p:sldId id="2007577096" r:id="rId14"/>
    <p:sldId id="2007577099" r:id="rId15"/>
    <p:sldId id="2007577105" r:id="rId16"/>
    <p:sldId id="2007577102" r:id="rId17"/>
    <p:sldId id="2007577103" r:id="rId18"/>
    <p:sldId id="2007577104" r:id="rId19"/>
    <p:sldId id="2007577117" r:id="rId20"/>
    <p:sldId id="20075771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0" d="100"/>
          <a:sy n="80" d="100"/>
        </p:scale>
        <p:origin x="-330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gi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53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04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0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7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8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3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66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74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66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42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3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4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1"/>
            <a:ext cx="9803219" cy="3679354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1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29" cy="23286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7"/>
            <a:ext cx="7329806" cy="2260461"/>
          </a:xfrm>
          <a:prstGeom prst="rect">
            <a:avLst/>
          </a:prstGeom>
          <a:noFill/>
        </p:spPr>
        <p:txBody>
          <a:bodyPr wrap="square" lIns="89760" tIns="44880" rIns="89760" bIns="44880">
            <a:spAutoFit/>
          </a:bodyPr>
          <a:lstStyle/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7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3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513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9734" tIns="49867" rIns="99734" bIns="4986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9734" tIns="49867" rIns="99734" bIns="4986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C0CCC1F2-EC4C-438A-A626-EF38FEB19E62}" type="datetimeFigureOut">
              <a:rPr lang="en-US" sz="2400" smtClean="0">
                <a:solidFill>
                  <a:prstClr val="black"/>
                </a:solidFill>
              </a:rPr>
              <a:pPr defTabSz="1218491"/>
              <a:t>10/8/2021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F9B525D6-B33C-4B02-B16B-D7EC1E9A098D}" type="slidenum">
              <a:rPr 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5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3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4" y="5216311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75528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2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9734" tIns="49867" rIns="99734" bIns="49867" anchor="b"/>
          <a:lstStyle>
            <a:lvl1pPr>
              <a:defRPr sz="59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9734" tIns="49867" rIns="99734" bIns="49867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88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76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6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5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4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84B79D43-DAE6-0F47-A9C1-04982654FBFB}" type="datetimeFigureOut">
              <a:rPr kumimoji="1" lang="zh-CN" altLang="en-US" sz="2400" smtClean="0">
                <a:solidFill>
                  <a:prstClr val="black"/>
                </a:solidFill>
              </a:rPr>
              <a:pPr defTabSz="1218491"/>
              <a:t>2021/10/8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EEF17B97-31AA-F046-A2B1-CB7B8C901C9E}" type="slidenum">
              <a:rPr kumimoji="1" lang="zh-CN" alt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4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6"/>
            <a:ext cx="1246993" cy="1242835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2067454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0" y="703323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89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5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06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5" y="1157470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1" y="1982711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3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18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0" y="1913422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6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2" y="6560136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1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5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20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custGeom>
                    <a:avLst/>
                    <a:gdLst>
                      <a:gd name="connsiteX0" fmla="*/ 0 w 10564510"/>
                      <a:gd name="connsiteY0" fmla="*/ 0 h 6160681"/>
                      <a:gd name="connsiteX1" fmla="*/ 798207 w 10564510"/>
                      <a:gd name="connsiteY1" fmla="*/ 0 h 6160681"/>
                      <a:gd name="connsiteX2" fmla="*/ 1385125 w 10564510"/>
                      <a:gd name="connsiteY2" fmla="*/ 0 h 6160681"/>
                      <a:gd name="connsiteX3" fmla="*/ 2183332 w 10564510"/>
                      <a:gd name="connsiteY3" fmla="*/ 0 h 6160681"/>
                      <a:gd name="connsiteX4" fmla="*/ 2770249 w 10564510"/>
                      <a:gd name="connsiteY4" fmla="*/ 0 h 6160681"/>
                      <a:gd name="connsiteX5" fmla="*/ 3145876 w 10564510"/>
                      <a:gd name="connsiteY5" fmla="*/ 0 h 6160681"/>
                      <a:gd name="connsiteX6" fmla="*/ 3732794 w 10564510"/>
                      <a:gd name="connsiteY6" fmla="*/ 0 h 6160681"/>
                      <a:gd name="connsiteX7" fmla="*/ 4002775 w 10564510"/>
                      <a:gd name="connsiteY7" fmla="*/ 0 h 6160681"/>
                      <a:gd name="connsiteX8" fmla="*/ 4589693 w 10564510"/>
                      <a:gd name="connsiteY8" fmla="*/ 0 h 6160681"/>
                      <a:gd name="connsiteX9" fmla="*/ 5282255 w 10564510"/>
                      <a:gd name="connsiteY9" fmla="*/ 0 h 6160681"/>
                      <a:gd name="connsiteX10" fmla="*/ 5763527 w 10564510"/>
                      <a:gd name="connsiteY10" fmla="*/ 0 h 6160681"/>
                      <a:gd name="connsiteX11" fmla="*/ 6033509 w 10564510"/>
                      <a:gd name="connsiteY11" fmla="*/ 0 h 6160681"/>
                      <a:gd name="connsiteX12" fmla="*/ 6831716 w 10564510"/>
                      <a:gd name="connsiteY12" fmla="*/ 0 h 6160681"/>
                      <a:gd name="connsiteX13" fmla="*/ 7418634 w 10564510"/>
                      <a:gd name="connsiteY13" fmla="*/ 0 h 6160681"/>
                      <a:gd name="connsiteX14" fmla="*/ 8005551 w 10564510"/>
                      <a:gd name="connsiteY14" fmla="*/ 0 h 6160681"/>
                      <a:gd name="connsiteX15" fmla="*/ 8486823 w 10564510"/>
                      <a:gd name="connsiteY15" fmla="*/ 0 h 6160681"/>
                      <a:gd name="connsiteX16" fmla="*/ 9285030 w 10564510"/>
                      <a:gd name="connsiteY16" fmla="*/ 0 h 6160681"/>
                      <a:gd name="connsiteX17" fmla="*/ 9555012 w 10564510"/>
                      <a:gd name="connsiteY17" fmla="*/ 0 h 6160681"/>
                      <a:gd name="connsiteX18" fmla="*/ 9930639 w 10564510"/>
                      <a:gd name="connsiteY18" fmla="*/ 0 h 6160681"/>
                      <a:gd name="connsiteX19" fmla="*/ 10564510 w 10564510"/>
                      <a:gd name="connsiteY19" fmla="*/ 0 h 6160681"/>
                      <a:gd name="connsiteX20" fmla="*/ 10564510 w 10564510"/>
                      <a:gd name="connsiteY20" fmla="*/ 683276 h 6160681"/>
                      <a:gd name="connsiteX21" fmla="*/ 10564510 w 10564510"/>
                      <a:gd name="connsiteY21" fmla="*/ 1058517 h 6160681"/>
                      <a:gd name="connsiteX22" fmla="*/ 10564510 w 10564510"/>
                      <a:gd name="connsiteY22" fmla="*/ 1495365 h 6160681"/>
                      <a:gd name="connsiteX23" fmla="*/ 10564510 w 10564510"/>
                      <a:gd name="connsiteY23" fmla="*/ 1870607 h 6160681"/>
                      <a:gd name="connsiteX24" fmla="*/ 10564510 w 10564510"/>
                      <a:gd name="connsiteY24" fmla="*/ 2369062 h 6160681"/>
                      <a:gd name="connsiteX25" fmla="*/ 10564510 w 10564510"/>
                      <a:gd name="connsiteY25" fmla="*/ 3052337 h 6160681"/>
                      <a:gd name="connsiteX26" fmla="*/ 10564510 w 10564510"/>
                      <a:gd name="connsiteY26" fmla="*/ 3612399 h 6160681"/>
                      <a:gd name="connsiteX27" fmla="*/ 10564510 w 10564510"/>
                      <a:gd name="connsiteY27" fmla="*/ 4049248 h 6160681"/>
                      <a:gd name="connsiteX28" fmla="*/ 10564510 w 10564510"/>
                      <a:gd name="connsiteY28" fmla="*/ 4486096 h 6160681"/>
                      <a:gd name="connsiteX29" fmla="*/ 10564510 w 10564510"/>
                      <a:gd name="connsiteY29" fmla="*/ 5046158 h 6160681"/>
                      <a:gd name="connsiteX30" fmla="*/ 10564510 w 10564510"/>
                      <a:gd name="connsiteY30" fmla="*/ 5606220 h 6160681"/>
                      <a:gd name="connsiteX31" fmla="*/ 10564510 w 10564510"/>
                      <a:gd name="connsiteY31" fmla="*/ 6160681 h 6160681"/>
                      <a:gd name="connsiteX32" fmla="*/ 9977593 w 10564510"/>
                      <a:gd name="connsiteY32" fmla="*/ 6160681 h 6160681"/>
                      <a:gd name="connsiteX33" fmla="*/ 9601966 w 10564510"/>
                      <a:gd name="connsiteY33" fmla="*/ 6160681 h 6160681"/>
                      <a:gd name="connsiteX34" fmla="*/ 9226339 w 10564510"/>
                      <a:gd name="connsiteY34" fmla="*/ 6160681 h 6160681"/>
                      <a:gd name="connsiteX35" fmla="*/ 8533776 w 10564510"/>
                      <a:gd name="connsiteY35" fmla="*/ 6160681 h 6160681"/>
                      <a:gd name="connsiteX36" fmla="*/ 8158149 w 10564510"/>
                      <a:gd name="connsiteY36" fmla="*/ 6160681 h 6160681"/>
                      <a:gd name="connsiteX37" fmla="*/ 7465587 w 10564510"/>
                      <a:gd name="connsiteY37" fmla="*/ 6160681 h 6160681"/>
                      <a:gd name="connsiteX38" fmla="*/ 6667380 w 10564510"/>
                      <a:gd name="connsiteY38" fmla="*/ 6160681 h 6160681"/>
                      <a:gd name="connsiteX39" fmla="*/ 6397398 w 10564510"/>
                      <a:gd name="connsiteY39" fmla="*/ 6160681 h 6160681"/>
                      <a:gd name="connsiteX40" fmla="*/ 5704835 w 10564510"/>
                      <a:gd name="connsiteY40" fmla="*/ 6160681 h 6160681"/>
                      <a:gd name="connsiteX41" fmla="*/ 5434853 w 10564510"/>
                      <a:gd name="connsiteY41" fmla="*/ 6160681 h 6160681"/>
                      <a:gd name="connsiteX42" fmla="*/ 4742291 w 10564510"/>
                      <a:gd name="connsiteY42" fmla="*/ 6160681 h 6160681"/>
                      <a:gd name="connsiteX43" fmla="*/ 4366664 w 10564510"/>
                      <a:gd name="connsiteY43" fmla="*/ 6160681 h 6160681"/>
                      <a:gd name="connsiteX44" fmla="*/ 3885392 w 10564510"/>
                      <a:gd name="connsiteY44" fmla="*/ 6160681 h 6160681"/>
                      <a:gd name="connsiteX45" fmla="*/ 3615410 w 10564510"/>
                      <a:gd name="connsiteY45" fmla="*/ 6160681 h 6160681"/>
                      <a:gd name="connsiteX46" fmla="*/ 3134138 w 10564510"/>
                      <a:gd name="connsiteY46" fmla="*/ 6160681 h 6160681"/>
                      <a:gd name="connsiteX47" fmla="*/ 2335931 w 10564510"/>
                      <a:gd name="connsiteY47" fmla="*/ 6160681 h 6160681"/>
                      <a:gd name="connsiteX48" fmla="*/ 2065949 w 10564510"/>
                      <a:gd name="connsiteY48" fmla="*/ 6160681 h 6160681"/>
                      <a:gd name="connsiteX49" fmla="*/ 1373386 w 10564510"/>
                      <a:gd name="connsiteY49" fmla="*/ 6160681 h 6160681"/>
                      <a:gd name="connsiteX50" fmla="*/ 786469 w 10564510"/>
                      <a:gd name="connsiteY50" fmla="*/ 6160681 h 6160681"/>
                      <a:gd name="connsiteX51" fmla="*/ 0 w 10564510"/>
                      <a:gd name="connsiteY51" fmla="*/ 6160681 h 6160681"/>
                      <a:gd name="connsiteX52" fmla="*/ 0 w 10564510"/>
                      <a:gd name="connsiteY52" fmla="*/ 5723833 h 6160681"/>
                      <a:gd name="connsiteX53" fmla="*/ 0 w 10564510"/>
                      <a:gd name="connsiteY53" fmla="*/ 5163771 h 6160681"/>
                      <a:gd name="connsiteX54" fmla="*/ 0 w 10564510"/>
                      <a:gd name="connsiteY54" fmla="*/ 4480495 h 6160681"/>
                      <a:gd name="connsiteX55" fmla="*/ 0 w 10564510"/>
                      <a:gd name="connsiteY55" fmla="*/ 3858827 h 6160681"/>
                      <a:gd name="connsiteX56" fmla="*/ 0 w 10564510"/>
                      <a:gd name="connsiteY56" fmla="*/ 3360371 h 6160681"/>
                      <a:gd name="connsiteX57" fmla="*/ 0 w 10564510"/>
                      <a:gd name="connsiteY57" fmla="*/ 2923523 h 6160681"/>
                      <a:gd name="connsiteX58" fmla="*/ 0 w 10564510"/>
                      <a:gd name="connsiteY58" fmla="*/ 2240248 h 6160681"/>
                      <a:gd name="connsiteX59" fmla="*/ 0 w 10564510"/>
                      <a:gd name="connsiteY59" fmla="*/ 1803399 h 6160681"/>
                      <a:gd name="connsiteX60" fmla="*/ 0 w 10564510"/>
                      <a:gd name="connsiteY60" fmla="*/ 1181731 h 6160681"/>
                      <a:gd name="connsiteX61" fmla="*/ 0 w 10564510"/>
                      <a:gd name="connsiteY61" fmla="*/ 560062 h 6160681"/>
                      <a:gd name="connsiteX62" fmla="*/ 0 w 10564510"/>
                      <a:gd name="connsiteY62" fmla="*/ 0 h 616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0564510" h="6160681" fill="none" extrusionOk="0">
                        <a:moveTo>
                          <a:pt x="0" y="0"/>
                        </a:moveTo>
                        <a:cubicBezTo>
                          <a:pt x="398863" y="-38929"/>
                          <a:pt x="588152" y="1819"/>
                          <a:pt x="798207" y="0"/>
                        </a:cubicBezTo>
                        <a:cubicBezTo>
                          <a:pt x="1008262" y="-1819"/>
                          <a:pt x="1092928" y="55509"/>
                          <a:pt x="1385125" y="0"/>
                        </a:cubicBezTo>
                        <a:cubicBezTo>
                          <a:pt x="1677322" y="-55509"/>
                          <a:pt x="1915501" y="80897"/>
                          <a:pt x="2183332" y="0"/>
                        </a:cubicBezTo>
                        <a:cubicBezTo>
                          <a:pt x="2451163" y="-80897"/>
                          <a:pt x="2647232" y="48166"/>
                          <a:pt x="2770249" y="0"/>
                        </a:cubicBezTo>
                        <a:cubicBezTo>
                          <a:pt x="2893266" y="-48166"/>
                          <a:pt x="2990726" y="24387"/>
                          <a:pt x="3145876" y="0"/>
                        </a:cubicBezTo>
                        <a:cubicBezTo>
                          <a:pt x="3301026" y="-24387"/>
                          <a:pt x="3475019" y="5983"/>
                          <a:pt x="3732794" y="0"/>
                        </a:cubicBezTo>
                        <a:cubicBezTo>
                          <a:pt x="3990569" y="-5983"/>
                          <a:pt x="3896233" y="11897"/>
                          <a:pt x="4002775" y="0"/>
                        </a:cubicBezTo>
                        <a:cubicBezTo>
                          <a:pt x="4109317" y="-11897"/>
                          <a:pt x="4459225" y="12779"/>
                          <a:pt x="4589693" y="0"/>
                        </a:cubicBezTo>
                        <a:cubicBezTo>
                          <a:pt x="4720161" y="-12779"/>
                          <a:pt x="4986517" y="407"/>
                          <a:pt x="5282255" y="0"/>
                        </a:cubicBezTo>
                        <a:cubicBezTo>
                          <a:pt x="5577993" y="-407"/>
                          <a:pt x="5655800" y="52768"/>
                          <a:pt x="5763527" y="0"/>
                        </a:cubicBezTo>
                        <a:cubicBezTo>
                          <a:pt x="5871254" y="-52768"/>
                          <a:pt x="5978106" y="6452"/>
                          <a:pt x="6033509" y="0"/>
                        </a:cubicBezTo>
                        <a:cubicBezTo>
                          <a:pt x="6088912" y="-6452"/>
                          <a:pt x="6525652" y="48924"/>
                          <a:pt x="6831716" y="0"/>
                        </a:cubicBezTo>
                        <a:cubicBezTo>
                          <a:pt x="7137780" y="-48924"/>
                          <a:pt x="7219632" y="36976"/>
                          <a:pt x="7418634" y="0"/>
                        </a:cubicBezTo>
                        <a:cubicBezTo>
                          <a:pt x="7617636" y="-36976"/>
                          <a:pt x="7791692" y="18187"/>
                          <a:pt x="8005551" y="0"/>
                        </a:cubicBezTo>
                        <a:cubicBezTo>
                          <a:pt x="8219410" y="-18187"/>
                          <a:pt x="8308303" y="49287"/>
                          <a:pt x="8486823" y="0"/>
                        </a:cubicBezTo>
                        <a:cubicBezTo>
                          <a:pt x="8665343" y="-49287"/>
                          <a:pt x="8919792" y="2491"/>
                          <a:pt x="9285030" y="0"/>
                        </a:cubicBezTo>
                        <a:cubicBezTo>
                          <a:pt x="9650268" y="-2491"/>
                          <a:pt x="9474224" y="14119"/>
                          <a:pt x="9555012" y="0"/>
                        </a:cubicBezTo>
                        <a:cubicBezTo>
                          <a:pt x="9635800" y="-14119"/>
                          <a:pt x="9750119" y="11678"/>
                          <a:pt x="9930639" y="0"/>
                        </a:cubicBezTo>
                        <a:cubicBezTo>
                          <a:pt x="10111159" y="-11678"/>
                          <a:pt x="10423933" y="4272"/>
                          <a:pt x="10564510" y="0"/>
                        </a:cubicBezTo>
                        <a:cubicBezTo>
                          <a:pt x="10627424" y="172970"/>
                          <a:pt x="10551669" y="382567"/>
                          <a:pt x="10564510" y="683276"/>
                        </a:cubicBezTo>
                        <a:cubicBezTo>
                          <a:pt x="10577351" y="983985"/>
                          <a:pt x="10528153" y="921439"/>
                          <a:pt x="10564510" y="1058517"/>
                        </a:cubicBezTo>
                        <a:cubicBezTo>
                          <a:pt x="10600867" y="1195595"/>
                          <a:pt x="10562641" y="1293453"/>
                          <a:pt x="10564510" y="1495365"/>
                        </a:cubicBezTo>
                        <a:cubicBezTo>
                          <a:pt x="10566379" y="1697277"/>
                          <a:pt x="10541237" y="1780654"/>
                          <a:pt x="10564510" y="1870607"/>
                        </a:cubicBezTo>
                        <a:cubicBezTo>
                          <a:pt x="10587783" y="1960560"/>
                          <a:pt x="10508888" y="2233362"/>
                          <a:pt x="10564510" y="2369062"/>
                        </a:cubicBezTo>
                        <a:cubicBezTo>
                          <a:pt x="10620132" y="2504763"/>
                          <a:pt x="10496235" y="2802264"/>
                          <a:pt x="10564510" y="3052337"/>
                        </a:cubicBezTo>
                        <a:cubicBezTo>
                          <a:pt x="10632785" y="3302411"/>
                          <a:pt x="10519594" y="3469178"/>
                          <a:pt x="10564510" y="3612399"/>
                        </a:cubicBezTo>
                        <a:cubicBezTo>
                          <a:pt x="10609426" y="3755620"/>
                          <a:pt x="10563756" y="3945141"/>
                          <a:pt x="10564510" y="4049248"/>
                        </a:cubicBezTo>
                        <a:cubicBezTo>
                          <a:pt x="10565264" y="4153355"/>
                          <a:pt x="10545530" y="4283408"/>
                          <a:pt x="10564510" y="4486096"/>
                        </a:cubicBezTo>
                        <a:cubicBezTo>
                          <a:pt x="10583490" y="4688784"/>
                          <a:pt x="10509642" y="4850697"/>
                          <a:pt x="10564510" y="5046158"/>
                        </a:cubicBezTo>
                        <a:cubicBezTo>
                          <a:pt x="10619378" y="5241619"/>
                          <a:pt x="10508067" y="5428051"/>
                          <a:pt x="10564510" y="5606220"/>
                        </a:cubicBezTo>
                        <a:cubicBezTo>
                          <a:pt x="10620953" y="5784389"/>
                          <a:pt x="10509781" y="5950420"/>
                          <a:pt x="10564510" y="6160681"/>
                        </a:cubicBezTo>
                        <a:cubicBezTo>
                          <a:pt x="10298089" y="6205631"/>
                          <a:pt x="10229751" y="6152665"/>
                          <a:pt x="9977593" y="6160681"/>
                        </a:cubicBezTo>
                        <a:cubicBezTo>
                          <a:pt x="9725435" y="6168697"/>
                          <a:pt x="9691721" y="6116862"/>
                          <a:pt x="9601966" y="6160681"/>
                        </a:cubicBezTo>
                        <a:cubicBezTo>
                          <a:pt x="9512211" y="6204500"/>
                          <a:pt x="9413710" y="6159874"/>
                          <a:pt x="9226339" y="6160681"/>
                        </a:cubicBezTo>
                        <a:cubicBezTo>
                          <a:pt x="9038968" y="6161488"/>
                          <a:pt x="8807247" y="6085176"/>
                          <a:pt x="8533776" y="6160681"/>
                        </a:cubicBezTo>
                        <a:cubicBezTo>
                          <a:pt x="8260305" y="6236186"/>
                          <a:pt x="8254859" y="6153902"/>
                          <a:pt x="8158149" y="6160681"/>
                        </a:cubicBezTo>
                        <a:cubicBezTo>
                          <a:pt x="8061439" y="6167460"/>
                          <a:pt x="7755507" y="6131845"/>
                          <a:pt x="7465587" y="6160681"/>
                        </a:cubicBezTo>
                        <a:cubicBezTo>
                          <a:pt x="7175667" y="6189517"/>
                          <a:pt x="6963771" y="6077276"/>
                          <a:pt x="6667380" y="6160681"/>
                        </a:cubicBezTo>
                        <a:cubicBezTo>
                          <a:pt x="6370989" y="6244086"/>
                          <a:pt x="6487376" y="6137813"/>
                          <a:pt x="6397398" y="6160681"/>
                        </a:cubicBezTo>
                        <a:cubicBezTo>
                          <a:pt x="6307420" y="6183549"/>
                          <a:pt x="5935378" y="6082933"/>
                          <a:pt x="5704835" y="6160681"/>
                        </a:cubicBezTo>
                        <a:cubicBezTo>
                          <a:pt x="5474292" y="6238429"/>
                          <a:pt x="5568521" y="6160169"/>
                          <a:pt x="5434853" y="6160681"/>
                        </a:cubicBezTo>
                        <a:cubicBezTo>
                          <a:pt x="5301185" y="6161193"/>
                          <a:pt x="5064651" y="6116075"/>
                          <a:pt x="4742291" y="6160681"/>
                        </a:cubicBezTo>
                        <a:cubicBezTo>
                          <a:pt x="4419931" y="6205287"/>
                          <a:pt x="4445057" y="6116080"/>
                          <a:pt x="4366664" y="6160681"/>
                        </a:cubicBezTo>
                        <a:cubicBezTo>
                          <a:pt x="4288271" y="6205282"/>
                          <a:pt x="4045573" y="6112132"/>
                          <a:pt x="3885392" y="6160681"/>
                        </a:cubicBezTo>
                        <a:cubicBezTo>
                          <a:pt x="3725211" y="6209230"/>
                          <a:pt x="3718448" y="6154992"/>
                          <a:pt x="3615410" y="6160681"/>
                        </a:cubicBezTo>
                        <a:cubicBezTo>
                          <a:pt x="3512372" y="6166370"/>
                          <a:pt x="3247460" y="6123571"/>
                          <a:pt x="3134138" y="6160681"/>
                        </a:cubicBezTo>
                        <a:cubicBezTo>
                          <a:pt x="3020816" y="6197791"/>
                          <a:pt x="2549017" y="6104927"/>
                          <a:pt x="2335931" y="6160681"/>
                        </a:cubicBezTo>
                        <a:cubicBezTo>
                          <a:pt x="2122845" y="6216435"/>
                          <a:pt x="2187777" y="6130978"/>
                          <a:pt x="2065949" y="6160681"/>
                        </a:cubicBezTo>
                        <a:cubicBezTo>
                          <a:pt x="1944121" y="6190384"/>
                          <a:pt x="1609109" y="6087050"/>
                          <a:pt x="1373386" y="6160681"/>
                        </a:cubicBezTo>
                        <a:cubicBezTo>
                          <a:pt x="1137663" y="6234312"/>
                          <a:pt x="1070576" y="6150441"/>
                          <a:pt x="786469" y="6160681"/>
                        </a:cubicBezTo>
                        <a:cubicBezTo>
                          <a:pt x="502362" y="6170921"/>
                          <a:pt x="271404" y="6088742"/>
                          <a:pt x="0" y="6160681"/>
                        </a:cubicBezTo>
                        <a:cubicBezTo>
                          <a:pt x="-15771" y="5982523"/>
                          <a:pt x="20673" y="5895505"/>
                          <a:pt x="0" y="5723833"/>
                        </a:cubicBezTo>
                        <a:cubicBezTo>
                          <a:pt x="-20673" y="5552161"/>
                          <a:pt x="20097" y="5391097"/>
                          <a:pt x="0" y="5163771"/>
                        </a:cubicBezTo>
                        <a:cubicBezTo>
                          <a:pt x="-20097" y="4936445"/>
                          <a:pt x="23155" y="4705721"/>
                          <a:pt x="0" y="4480495"/>
                        </a:cubicBezTo>
                        <a:cubicBezTo>
                          <a:pt x="-23155" y="4255269"/>
                          <a:pt x="27245" y="4059740"/>
                          <a:pt x="0" y="3858827"/>
                        </a:cubicBezTo>
                        <a:cubicBezTo>
                          <a:pt x="-27245" y="3657914"/>
                          <a:pt x="2514" y="3546135"/>
                          <a:pt x="0" y="3360371"/>
                        </a:cubicBezTo>
                        <a:cubicBezTo>
                          <a:pt x="-2514" y="3174607"/>
                          <a:pt x="40120" y="3047671"/>
                          <a:pt x="0" y="2923523"/>
                        </a:cubicBezTo>
                        <a:cubicBezTo>
                          <a:pt x="-40120" y="2799375"/>
                          <a:pt x="6326" y="2449741"/>
                          <a:pt x="0" y="2240248"/>
                        </a:cubicBezTo>
                        <a:cubicBezTo>
                          <a:pt x="-6326" y="2030755"/>
                          <a:pt x="32039" y="1925436"/>
                          <a:pt x="0" y="1803399"/>
                        </a:cubicBezTo>
                        <a:cubicBezTo>
                          <a:pt x="-32039" y="1681362"/>
                          <a:pt x="32781" y="1367097"/>
                          <a:pt x="0" y="1181731"/>
                        </a:cubicBezTo>
                        <a:cubicBezTo>
                          <a:pt x="-32781" y="996365"/>
                          <a:pt x="32796" y="865415"/>
                          <a:pt x="0" y="560062"/>
                        </a:cubicBezTo>
                        <a:cubicBezTo>
                          <a:pt x="-32796" y="254709"/>
                          <a:pt x="57800" y="154869"/>
                          <a:pt x="0" y="0"/>
                        </a:cubicBezTo>
                        <a:close/>
                      </a:path>
                      <a:path w="10564510" h="6160681" stroke="0" extrusionOk="0">
                        <a:moveTo>
                          <a:pt x="0" y="0"/>
                        </a:moveTo>
                        <a:cubicBezTo>
                          <a:pt x="173958" y="-35120"/>
                          <a:pt x="364388" y="21400"/>
                          <a:pt x="586917" y="0"/>
                        </a:cubicBezTo>
                        <a:cubicBezTo>
                          <a:pt x="809446" y="-21400"/>
                          <a:pt x="870464" y="28398"/>
                          <a:pt x="962544" y="0"/>
                        </a:cubicBezTo>
                        <a:cubicBezTo>
                          <a:pt x="1054624" y="-28398"/>
                          <a:pt x="1136824" y="8692"/>
                          <a:pt x="1232526" y="0"/>
                        </a:cubicBezTo>
                        <a:cubicBezTo>
                          <a:pt x="1328228" y="-8692"/>
                          <a:pt x="1421129" y="16813"/>
                          <a:pt x="1502508" y="0"/>
                        </a:cubicBezTo>
                        <a:cubicBezTo>
                          <a:pt x="1583887" y="-16813"/>
                          <a:pt x="1879896" y="60612"/>
                          <a:pt x="2089425" y="0"/>
                        </a:cubicBezTo>
                        <a:cubicBezTo>
                          <a:pt x="2298954" y="-60612"/>
                          <a:pt x="2390260" y="59266"/>
                          <a:pt x="2676343" y="0"/>
                        </a:cubicBezTo>
                        <a:cubicBezTo>
                          <a:pt x="2962426" y="-59266"/>
                          <a:pt x="2946550" y="37996"/>
                          <a:pt x="3157615" y="0"/>
                        </a:cubicBezTo>
                        <a:cubicBezTo>
                          <a:pt x="3368680" y="-37996"/>
                          <a:pt x="3623214" y="64462"/>
                          <a:pt x="3744532" y="0"/>
                        </a:cubicBezTo>
                        <a:cubicBezTo>
                          <a:pt x="3865850" y="-64462"/>
                          <a:pt x="4123080" y="7710"/>
                          <a:pt x="4225804" y="0"/>
                        </a:cubicBezTo>
                        <a:cubicBezTo>
                          <a:pt x="4328528" y="-7710"/>
                          <a:pt x="4395638" y="13111"/>
                          <a:pt x="4495786" y="0"/>
                        </a:cubicBezTo>
                        <a:cubicBezTo>
                          <a:pt x="4595934" y="-13111"/>
                          <a:pt x="4743193" y="12823"/>
                          <a:pt x="4871413" y="0"/>
                        </a:cubicBezTo>
                        <a:cubicBezTo>
                          <a:pt x="4999633" y="-12823"/>
                          <a:pt x="5310909" y="90884"/>
                          <a:pt x="5669620" y="0"/>
                        </a:cubicBezTo>
                        <a:cubicBezTo>
                          <a:pt x="6028331" y="-90884"/>
                          <a:pt x="5925568" y="54257"/>
                          <a:pt x="6150892" y="0"/>
                        </a:cubicBezTo>
                        <a:cubicBezTo>
                          <a:pt x="6376216" y="-54257"/>
                          <a:pt x="6450277" y="25677"/>
                          <a:pt x="6526520" y="0"/>
                        </a:cubicBezTo>
                        <a:cubicBezTo>
                          <a:pt x="6602763" y="-25677"/>
                          <a:pt x="6840927" y="68070"/>
                          <a:pt x="7113437" y="0"/>
                        </a:cubicBezTo>
                        <a:cubicBezTo>
                          <a:pt x="7385947" y="-68070"/>
                          <a:pt x="7375807" y="426"/>
                          <a:pt x="7489064" y="0"/>
                        </a:cubicBezTo>
                        <a:cubicBezTo>
                          <a:pt x="7602321" y="-426"/>
                          <a:pt x="7856615" y="19261"/>
                          <a:pt x="8181626" y="0"/>
                        </a:cubicBezTo>
                        <a:cubicBezTo>
                          <a:pt x="8506637" y="-19261"/>
                          <a:pt x="8347685" y="2543"/>
                          <a:pt x="8451608" y="0"/>
                        </a:cubicBezTo>
                        <a:cubicBezTo>
                          <a:pt x="8555531" y="-2543"/>
                          <a:pt x="8595173" y="18236"/>
                          <a:pt x="8721590" y="0"/>
                        </a:cubicBezTo>
                        <a:cubicBezTo>
                          <a:pt x="8848007" y="-18236"/>
                          <a:pt x="9236127" y="28782"/>
                          <a:pt x="9414152" y="0"/>
                        </a:cubicBezTo>
                        <a:cubicBezTo>
                          <a:pt x="9592177" y="-28782"/>
                          <a:pt x="10213804" y="36493"/>
                          <a:pt x="10564510" y="0"/>
                        </a:cubicBezTo>
                        <a:cubicBezTo>
                          <a:pt x="10597144" y="176532"/>
                          <a:pt x="10531648" y="246228"/>
                          <a:pt x="10564510" y="375241"/>
                        </a:cubicBezTo>
                        <a:cubicBezTo>
                          <a:pt x="10597372" y="504254"/>
                          <a:pt x="10527498" y="721313"/>
                          <a:pt x="10564510" y="873697"/>
                        </a:cubicBezTo>
                        <a:cubicBezTo>
                          <a:pt x="10601522" y="1026081"/>
                          <a:pt x="10507946" y="1276956"/>
                          <a:pt x="10564510" y="1495365"/>
                        </a:cubicBezTo>
                        <a:cubicBezTo>
                          <a:pt x="10621074" y="1713774"/>
                          <a:pt x="10546419" y="1759279"/>
                          <a:pt x="10564510" y="1870607"/>
                        </a:cubicBezTo>
                        <a:cubicBezTo>
                          <a:pt x="10582601" y="1981935"/>
                          <a:pt x="10563318" y="2261389"/>
                          <a:pt x="10564510" y="2369062"/>
                        </a:cubicBezTo>
                        <a:cubicBezTo>
                          <a:pt x="10565702" y="2476736"/>
                          <a:pt x="10561213" y="2617157"/>
                          <a:pt x="10564510" y="2744303"/>
                        </a:cubicBezTo>
                        <a:cubicBezTo>
                          <a:pt x="10567807" y="2871449"/>
                          <a:pt x="10544755" y="2995303"/>
                          <a:pt x="10564510" y="3242758"/>
                        </a:cubicBezTo>
                        <a:cubicBezTo>
                          <a:pt x="10584265" y="3490213"/>
                          <a:pt x="10528528" y="3513417"/>
                          <a:pt x="10564510" y="3679607"/>
                        </a:cubicBezTo>
                        <a:cubicBezTo>
                          <a:pt x="10600492" y="3845797"/>
                          <a:pt x="10523567" y="4014131"/>
                          <a:pt x="10564510" y="4178062"/>
                        </a:cubicBezTo>
                        <a:cubicBezTo>
                          <a:pt x="10605453" y="4341993"/>
                          <a:pt x="10538786" y="4554377"/>
                          <a:pt x="10564510" y="4861337"/>
                        </a:cubicBezTo>
                        <a:cubicBezTo>
                          <a:pt x="10590234" y="5168297"/>
                          <a:pt x="10534437" y="5057582"/>
                          <a:pt x="10564510" y="5236579"/>
                        </a:cubicBezTo>
                        <a:cubicBezTo>
                          <a:pt x="10594583" y="5415576"/>
                          <a:pt x="10464452" y="5916284"/>
                          <a:pt x="10564510" y="6160681"/>
                        </a:cubicBezTo>
                        <a:cubicBezTo>
                          <a:pt x="10434779" y="6167030"/>
                          <a:pt x="10398604" y="6145495"/>
                          <a:pt x="10294528" y="6160681"/>
                        </a:cubicBezTo>
                        <a:cubicBezTo>
                          <a:pt x="10190452" y="6175867"/>
                          <a:pt x="10025453" y="6117862"/>
                          <a:pt x="9813256" y="6160681"/>
                        </a:cubicBezTo>
                        <a:cubicBezTo>
                          <a:pt x="9601059" y="6203500"/>
                          <a:pt x="9379741" y="6155154"/>
                          <a:pt x="9226339" y="6160681"/>
                        </a:cubicBezTo>
                        <a:cubicBezTo>
                          <a:pt x="9072937" y="6166208"/>
                          <a:pt x="9029440" y="6138482"/>
                          <a:pt x="8956357" y="6160681"/>
                        </a:cubicBezTo>
                        <a:cubicBezTo>
                          <a:pt x="8883274" y="6182880"/>
                          <a:pt x="8791479" y="6154826"/>
                          <a:pt x="8686375" y="6160681"/>
                        </a:cubicBezTo>
                        <a:cubicBezTo>
                          <a:pt x="8581271" y="6166536"/>
                          <a:pt x="8499790" y="6155323"/>
                          <a:pt x="8416393" y="6160681"/>
                        </a:cubicBezTo>
                        <a:cubicBezTo>
                          <a:pt x="8332996" y="6166039"/>
                          <a:pt x="8174094" y="6150325"/>
                          <a:pt x="7935121" y="6160681"/>
                        </a:cubicBezTo>
                        <a:cubicBezTo>
                          <a:pt x="7696148" y="6171037"/>
                          <a:pt x="7533260" y="6090757"/>
                          <a:pt x="7136913" y="6160681"/>
                        </a:cubicBezTo>
                        <a:cubicBezTo>
                          <a:pt x="6740566" y="6230605"/>
                          <a:pt x="6696255" y="6081917"/>
                          <a:pt x="6444351" y="6160681"/>
                        </a:cubicBezTo>
                        <a:cubicBezTo>
                          <a:pt x="6192447" y="6239445"/>
                          <a:pt x="6189041" y="6145107"/>
                          <a:pt x="6068724" y="6160681"/>
                        </a:cubicBezTo>
                        <a:cubicBezTo>
                          <a:pt x="5948407" y="6176255"/>
                          <a:pt x="5734576" y="6149303"/>
                          <a:pt x="5481807" y="6160681"/>
                        </a:cubicBezTo>
                        <a:cubicBezTo>
                          <a:pt x="5229038" y="6172059"/>
                          <a:pt x="5189053" y="6141396"/>
                          <a:pt x="5106180" y="6160681"/>
                        </a:cubicBezTo>
                        <a:cubicBezTo>
                          <a:pt x="5023307" y="6179966"/>
                          <a:pt x="4641408" y="6078486"/>
                          <a:pt x="4413618" y="6160681"/>
                        </a:cubicBezTo>
                        <a:cubicBezTo>
                          <a:pt x="4185828" y="6242876"/>
                          <a:pt x="3982323" y="6131640"/>
                          <a:pt x="3721055" y="6160681"/>
                        </a:cubicBezTo>
                        <a:cubicBezTo>
                          <a:pt x="3459787" y="6189722"/>
                          <a:pt x="3582895" y="6138835"/>
                          <a:pt x="3451073" y="6160681"/>
                        </a:cubicBezTo>
                        <a:cubicBezTo>
                          <a:pt x="3319251" y="6182527"/>
                          <a:pt x="2951906" y="6101861"/>
                          <a:pt x="2758511" y="6160681"/>
                        </a:cubicBezTo>
                        <a:cubicBezTo>
                          <a:pt x="2565116" y="6219501"/>
                          <a:pt x="2498799" y="6126401"/>
                          <a:pt x="2277239" y="6160681"/>
                        </a:cubicBezTo>
                        <a:cubicBezTo>
                          <a:pt x="2055679" y="6194961"/>
                          <a:pt x="1796279" y="6096004"/>
                          <a:pt x="1479031" y="6160681"/>
                        </a:cubicBezTo>
                        <a:cubicBezTo>
                          <a:pt x="1161783" y="6225358"/>
                          <a:pt x="1204054" y="6120712"/>
                          <a:pt x="1103404" y="6160681"/>
                        </a:cubicBezTo>
                        <a:cubicBezTo>
                          <a:pt x="1002754" y="6200650"/>
                          <a:pt x="285146" y="6037277"/>
                          <a:pt x="0" y="6160681"/>
                        </a:cubicBezTo>
                        <a:cubicBezTo>
                          <a:pt x="-11960" y="6047918"/>
                          <a:pt x="23966" y="5911586"/>
                          <a:pt x="0" y="5785440"/>
                        </a:cubicBezTo>
                        <a:cubicBezTo>
                          <a:pt x="-23966" y="5659294"/>
                          <a:pt x="36074" y="5590740"/>
                          <a:pt x="0" y="5410198"/>
                        </a:cubicBezTo>
                        <a:cubicBezTo>
                          <a:pt x="-36074" y="5229656"/>
                          <a:pt x="57863" y="4987814"/>
                          <a:pt x="0" y="4850136"/>
                        </a:cubicBezTo>
                        <a:cubicBezTo>
                          <a:pt x="-57863" y="4712458"/>
                          <a:pt x="36595" y="4543536"/>
                          <a:pt x="0" y="4413288"/>
                        </a:cubicBezTo>
                        <a:cubicBezTo>
                          <a:pt x="-36595" y="4283040"/>
                          <a:pt x="29645" y="4024131"/>
                          <a:pt x="0" y="3791619"/>
                        </a:cubicBezTo>
                        <a:cubicBezTo>
                          <a:pt x="-29645" y="3559107"/>
                          <a:pt x="23712" y="3485802"/>
                          <a:pt x="0" y="3231557"/>
                        </a:cubicBezTo>
                        <a:cubicBezTo>
                          <a:pt x="-23712" y="2977312"/>
                          <a:pt x="60432" y="2879796"/>
                          <a:pt x="0" y="2671495"/>
                        </a:cubicBezTo>
                        <a:cubicBezTo>
                          <a:pt x="-60432" y="2463194"/>
                          <a:pt x="32451" y="2407588"/>
                          <a:pt x="0" y="2296254"/>
                        </a:cubicBezTo>
                        <a:cubicBezTo>
                          <a:pt x="-32451" y="2184920"/>
                          <a:pt x="29103" y="1811759"/>
                          <a:pt x="0" y="1612978"/>
                        </a:cubicBezTo>
                        <a:cubicBezTo>
                          <a:pt x="-29103" y="1414197"/>
                          <a:pt x="12111" y="1161925"/>
                          <a:pt x="0" y="929703"/>
                        </a:cubicBezTo>
                        <a:cubicBezTo>
                          <a:pt x="-12111" y="697481"/>
                          <a:pt x="34162" y="644132"/>
                          <a:pt x="0" y="554461"/>
                        </a:cubicBezTo>
                        <a:cubicBezTo>
                          <a:pt x="-34162" y="464790"/>
                          <a:pt x="14874" y="184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/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4" y="-31899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87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93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05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89760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401" indent="-224401" algn="l" defTabSz="897602" rtl="0" eaLnBrk="1" latinLnBrk="0" hangingPunct="1">
        <a:lnSpc>
          <a:spcPct val="90000"/>
        </a:lnSpc>
        <a:spcBef>
          <a:spcPts val="98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3202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003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804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9606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407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208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009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4811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801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602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404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205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06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2807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1609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041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gif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30.jpg"/><Relationship Id="rId10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9B6B285-4C93-414E-AE50-3B64E403E3E3}"/>
              </a:ext>
            </a:extLst>
          </p:cNvPr>
          <p:cNvSpPr txBox="1"/>
          <p:nvPr/>
        </p:nvSpPr>
        <p:spPr>
          <a:xfrm>
            <a:off x="2476706" y="1424425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0C46BD75-797F-4D94-A192-8096FD07C06D}"/>
              </a:ext>
            </a:extLst>
          </p:cNvPr>
          <p:cNvSpPr/>
          <p:nvPr/>
        </p:nvSpPr>
        <p:spPr>
          <a:xfrm>
            <a:off x="1904798" y="13628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1CB96846-68F1-4860-9EB1-92A874E8A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51856"/>
              </p:ext>
            </p:extLst>
          </p:nvPr>
        </p:nvGraphicFramePr>
        <p:xfrm>
          <a:off x="810492" y="2409310"/>
          <a:ext cx="10266216" cy="16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=""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=""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=""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=""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=""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=""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="" xmlns:a16="http://schemas.microsoft.com/office/drawing/2014/main" val="1936170889"/>
                    </a:ext>
                  </a:extLst>
                </a:gridCol>
                <a:gridCol w="1184563">
                  <a:extLst>
                    <a:ext uri="{9D8B030D-6E8A-4147-A177-3AD203B41FA5}">
                      <a16:colId xmlns="" xmlns:a16="http://schemas.microsoft.com/office/drawing/2014/main" val="2906056379"/>
                    </a:ext>
                  </a:extLst>
                </a:gridCol>
              </a:tblGrid>
              <a:tr h="56249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1354DA-A49E-4046-BEF5-7195E5FD9633}"/>
              </a:ext>
            </a:extLst>
          </p:cNvPr>
          <p:cNvSpPr txBox="1"/>
          <p:nvPr/>
        </p:nvSpPr>
        <p:spPr>
          <a:xfrm>
            <a:off x="1312925" y="18860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2BEFD7-3842-4EC4-9E56-A989E879836E}"/>
              </a:ext>
            </a:extLst>
          </p:cNvPr>
          <p:cNvSpPr txBox="1"/>
          <p:nvPr/>
        </p:nvSpPr>
        <p:spPr>
          <a:xfrm>
            <a:off x="4225637" y="3572541"/>
            <a:ext cx="5048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F1204E-321B-4DC5-8F1B-63AC83E4C2A8}"/>
              </a:ext>
            </a:extLst>
          </p:cNvPr>
          <p:cNvSpPr txBox="1"/>
          <p:nvPr/>
        </p:nvSpPr>
        <p:spPr>
          <a:xfrm>
            <a:off x="5438718" y="3572541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6FD28F-2703-4F8B-BE7B-E1DAA8C1E8E4}"/>
              </a:ext>
            </a:extLst>
          </p:cNvPr>
          <p:cNvSpPr txBox="1"/>
          <p:nvPr/>
        </p:nvSpPr>
        <p:spPr>
          <a:xfrm>
            <a:off x="6651799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FE26187-8287-4D05-B410-06D216D2360B}"/>
              </a:ext>
            </a:extLst>
          </p:cNvPr>
          <p:cNvSpPr txBox="1"/>
          <p:nvPr/>
        </p:nvSpPr>
        <p:spPr>
          <a:xfrm>
            <a:off x="7864880" y="35890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0BCBE3-6F94-4732-A1DF-AE6221AA9E70}"/>
              </a:ext>
            </a:extLst>
          </p:cNvPr>
          <p:cNvSpPr txBox="1"/>
          <p:nvPr/>
        </p:nvSpPr>
        <p:spPr>
          <a:xfrm>
            <a:off x="9007938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F457847-59CC-4889-A682-A42B4A348292}"/>
              </a:ext>
            </a:extLst>
          </p:cNvPr>
          <p:cNvSpPr txBox="1"/>
          <p:nvPr/>
        </p:nvSpPr>
        <p:spPr>
          <a:xfrm>
            <a:off x="10224108" y="35636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A76341C-A91A-461C-BE64-5599D2190EEC}"/>
              </a:ext>
            </a:extLst>
          </p:cNvPr>
          <p:cNvSpPr txBox="1"/>
          <p:nvPr/>
        </p:nvSpPr>
        <p:spPr>
          <a:xfrm>
            <a:off x="1312925" y="42863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589AD3A-6EE5-43A7-80E9-E7E0FD155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347" y="4552884"/>
            <a:ext cx="5886450" cy="1724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18BCFEB-9E65-420C-ABF7-1E04D15191B0}"/>
              </a:ext>
            </a:extLst>
          </p:cNvPr>
          <p:cNvSpPr txBox="1"/>
          <p:nvPr/>
        </p:nvSpPr>
        <p:spPr>
          <a:xfrm>
            <a:off x="5197690" y="5256395"/>
            <a:ext cx="527709" cy="461665"/>
          </a:xfrm>
          <a:prstGeom prst="rect">
            <a:avLst/>
          </a:prstGeom>
          <a:solidFill>
            <a:srgbClr val="FFFEDB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E487C6C-DB8C-46D4-9002-2FF4F16DCD3B}"/>
              </a:ext>
            </a:extLst>
          </p:cNvPr>
          <p:cNvSpPr txBox="1"/>
          <p:nvPr/>
        </p:nvSpPr>
        <p:spPr>
          <a:xfrm>
            <a:off x="7703079" y="5281914"/>
            <a:ext cx="527709" cy="461665"/>
          </a:xfrm>
          <a:prstGeom prst="rect">
            <a:avLst/>
          </a:prstGeom>
          <a:solidFill>
            <a:srgbClr val="BFD86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="" xmlns:a16="http://schemas.microsoft.com/office/drawing/2014/main" id="{53D810DF-2A96-4A2C-81EE-EB008ED8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63" y="560073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32571AD9-94CA-4D82-B452-B069CDBF1EF9}"/>
              </a:ext>
            </a:extLst>
          </p:cNvPr>
          <p:cNvSpPr/>
          <p:nvPr/>
        </p:nvSpPr>
        <p:spPr>
          <a:xfrm>
            <a:off x="1772586" y="64806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3FFBA6-AE18-47DD-A30B-7D5671346274}"/>
              </a:ext>
            </a:extLst>
          </p:cNvPr>
          <p:cNvSpPr txBox="1"/>
          <p:nvPr/>
        </p:nvSpPr>
        <p:spPr>
          <a:xfrm>
            <a:off x="2295806" y="709616"/>
            <a:ext cx="524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quạt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 ổ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679DD19-13A8-4F8B-BB74-8FD9C2289E67}"/>
              </a:ext>
            </a:extLst>
          </p:cNvPr>
          <p:cNvGrpSpPr/>
          <p:nvPr/>
        </p:nvGrpSpPr>
        <p:grpSpPr>
          <a:xfrm>
            <a:off x="4988782" y="5301867"/>
            <a:ext cx="1385277" cy="867040"/>
            <a:chOff x="1078522" y="4560650"/>
            <a:chExt cx="1385277" cy="86704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1710F3F3-D035-4E72-8420-345031013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48274A2-7402-4E86-96BD-D9B2C2E61453}"/>
                </a:ext>
              </a:extLst>
            </p:cNvPr>
            <p:cNvSpPr txBox="1"/>
            <p:nvPr/>
          </p:nvSpPr>
          <p:spPr>
            <a:xfrm>
              <a:off x="1464786" y="4943370"/>
              <a:ext cx="45583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1A4A591-145F-4164-B730-64AC59047257}"/>
              </a:ext>
            </a:extLst>
          </p:cNvPr>
          <p:cNvGrpSpPr/>
          <p:nvPr/>
        </p:nvGrpSpPr>
        <p:grpSpPr>
          <a:xfrm>
            <a:off x="2902654" y="5301867"/>
            <a:ext cx="1385277" cy="867040"/>
            <a:chOff x="1078522" y="4560650"/>
            <a:chExt cx="1385277" cy="867040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0B334DD-ACCC-40E8-99A2-747C4E562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C75FCA1-86BE-4FE7-A6D8-30BA0B18B59F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0329F86-38FA-4DED-8731-663927307615}"/>
              </a:ext>
            </a:extLst>
          </p:cNvPr>
          <p:cNvGrpSpPr/>
          <p:nvPr/>
        </p:nvGrpSpPr>
        <p:grpSpPr>
          <a:xfrm>
            <a:off x="9057723" y="5301867"/>
            <a:ext cx="1385277" cy="867040"/>
            <a:chOff x="1078522" y="4560650"/>
            <a:chExt cx="1385277" cy="86704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1A2508FF-930A-4D09-B5BF-651767790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08CDB5C-4720-4EA0-9218-FA9554890DC3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5A3487-1434-4DC1-95CA-A35F72BEF13A}"/>
              </a:ext>
            </a:extLst>
          </p:cNvPr>
          <p:cNvGrpSpPr/>
          <p:nvPr/>
        </p:nvGrpSpPr>
        <p:grpSpPr>
          <a:xfrm>
            <a:off x="7027954" y="5301867"/>
            <a:ext cx="1385277" cy="867040"/>
            <a:chOff x="1078522" y="4560650"/>
            <a:chExt cx="1385277" cy="867040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ACF2747-5DC1-4D53-8EA0-1104695E5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CE7B59E-7CBE-4369-8CCB-BCC7631F917A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7E597F6-AF83-4B9C-A900-C47ACBC50BB8}"/>
              </a:ext>
            </a:extLst>
          </p:cNvPr>
          <p:cNvGrpSpPr/>
          <p:nvPr/>
        </p:nvGrpSpPr>
        <p:grpSpPr>
          <a:xfrm>
            <a:off x="2831940" y="1360611"/>
            <a:ext cx="7477125" cy="3642746"/>
            <a:chOff x="2137877" y="1294510"/>
            <a:chExt cx="7477125" cy="364274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FDA577E7-2E81-4A4B-AC05-E804D7ABD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498"/>
            <a:stretch/>
          </p:blipFill>
          <p:spPr>
            <a:xfrm>
              <a:off x="2137877" y="1294510"/>
              <a:ext cx="7477125" cy="34171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A4AF22DD-4642-418F-86EB-B335E2D41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579" t="63929" r="37279" b="20419"/>
            <a:stretch/>
          </p:blipFill>
          <p:spPr>
            <a:xfrm flipH="1">
              <a:off x="2349343" y="4280998"/>
              <a:ext cx="758325" cy="65625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7ADBD80-92B8-4C36-9B71-36EF8C80E3AA}"/>
              </a:ext>
            </a:extLst>
          </p:cNvPr>
          <p:cNvCxnSpPr/>
          <p:nvPr/>
        </p:nvCxnSpPr>
        <p:spPr>
          <a:xfrm>
            <a:off x="3638105" y="4725056"/>
            <a:ext cx="163626" cy="6295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8770433-9323-4C31-9B33-22158770C395}"/>
              </a:ext>
            </a:extLst>
          </p:cNvPr>
          <p:cNvCxnSpPr>
            <a:cxnSpLocks/>
          </p:cNvCxnSpPr>
          <p:nvPr/>
        </p:nvCxnSpPr>
        <p:spPr>
          <a:xfrm>
            <a:off x="5196906" y="4675228"/>
            <a:ext cx="2324662" cy="67938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088B84D-8ECE-4173-BB65-C774E474F8D9}"/>
              </a:ext>
            </a:extLst>
          </p:cNvPr>
          <p:cNvCxnSpPr>
            <a:cxnSpLocks/>
          </p:cNvCxnSpPr>
          <p:nvPr/>
        </p:nvCxnSpPr>
        <p:spPr>
          <a:xfrm>
            <a:off x="7003024" y="4457495"/>
            <a:ext cx="2589542" cy="96457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9D87C61B-5BFC-4638-9809-FEB181E268F1}"/>
              </a:ext>
            </a:extLst>
          </p:cNvPr>
          <p:cNvCxnSpPr>
            <a:cxnSpLocks/>
          </p:cNvCxnSpPr>
          <p:nvPr/>
        </p:nvCxnSpPr>
        <p:spPr>
          <a:xfrm flipH="1">
            <a:off x="8038292" y="4668935"/>
            <a:ext cx="284433" cy="75313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5D74DE3-9D5D-4F6D-9B77-117EEA3F4FB5}"/>
              </a:ext>
            </a:extLst>
          </p:cNvPr>
          <p:cNvCxnSpPr>
            <a:cxnSpLocks/>
          </p:cNvCxnSpPr>
          <p:nvPr/>
        </p:nvCxnSpPr>
        <p:spPr>
          <a:xfrm flipH="1">
            <a:off x="5957749" y="4514013"/>
            <a:ext cx="2957127" cy="9049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 descr="C:\Users\TUAN\Downloads\Luyện tập 1.png">
            <a:extLst>
              <a:ext uri="{FF2B5EF4-FFF2-40B4-BE49-F238E27FC236}">
                <a16:creationId xmlns="" xmlns:a16="http://schemas.microsoft.com/office/drawing/2014/main" id="{44A3FA4E-0A40-4C24-ACAA-4FA337E9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784" y="-7725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9D5A0ED-11AD-4002-859A-EB47E433FAE4}"/>
              </a:ext>
            </a:extLst>
          </p:cNvPr>
          <p:cNvSpPr txBox="1"/>
          <p:nvPr/>
        </p:nvSpPr>
        <p:spPr>
          <a:xfrm>
            <a:off x="1711911" y="837863"/>
            <a:ext cx="823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Toa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61E3738-55D7-4922-9C1F-ACB6CC13CE62}"/>
              </a:ext>
            </a:extLst>
          </p:cNvPr>
          <p:cNvSpPr/>
          <p:nvPr/>
        </p:nvSpPr>
        <p:spPr>
          <a:xfrm>
            <a:off x="1188692" y="77630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718A50-4997-41BA-8DA8-B401AFEDF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32" y="1665732"/>
            <a:ext cx="8648700" cy="1447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36C81F-8B29-4013-BE6E-C7CA9D2C5A29}"/>
              </a:ext>
            </a:extLst>
          </p:cNvPr>
          <p:cNvSpPr txBox="1"/>
          <p:nvPr/>
        </p:nvSpPr>
        <p:spPr>
          <a:xfrm>
            <a:off x="1711911" y="3845670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Toa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15?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1CC0F51-F3C1-4744-8A0F-06EC9B14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32" y="4910810"/>
            <a:ext cx="8534400" cy="12858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233AD6A5-EBE4-4814-93AA-3012608589C1}"/>
              </a:ext>
            </a:extLst>
          </p:cNvPr>
          <p:cNvSpPr/>
          <p:nvPr/>
        </p:nvSpPr>
        <p:spPr>
          <a:xfrm>
            <a:off x="8325255" y="1506901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E6362D1-93CA-410C-97B2-4A174D8FE42E}"/>
              </a:ext>
            </a:extLst>
          </p:cNvPr>
          <p:cNvSpPr/>
          <p:nvPr/>
        </p:nvSpPr>
        <p:spPr>
          <a:xfrm>
            <a:off x="3310570" y="4673539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83837D1-9780-40F8-B8B2-D3B3E19757B2}"/>
              </a:ext>
            </a:extLst>
          </p:cNvPr>
          <p:cNvSpPr/>
          <p:nvPr/>
        </p:nvSpPr>
        <p:spPr>
          <a:xfrm>
            <a:off x="6733151" y="4673539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2E57CB-5359-432E-894E-022013E19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945" r="13805"/>
          <a:stretch/>
        </p:blipFill>
        <p:spPr>
          <a:xfrm>
            <a:off x="9697346" y="498828"/>
            <a:ext cx="1904748" cy="1895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CDBF81-1FE7-46DD-8648-6550805A7DD6}"/>
              </a:ext>
            </a:extLst>
          </p:cNvPr>
          <p:cNvSpPr txBox="1"/>
          <p:nvPr/>
        </p:nvSpPr>
        <p:spPr>
          <a:xfrm>
            <a:off x="1717856" y="543908"/>
            <a:ext cx="780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A, B, C (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933410-6E1F-481D-B23C-4AADB514D334}"/>
              </a:ext>
            </a:extLst>
          </p:cNvPr>
          <p:cNvSpPr txBox="1"/>
          <p:nvPr/>
        </p:nvSpPr>
        <p:spPr>
          <a:xfrm>
            <a:off x="1295263" y="4078770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97C4306A-871C-47B9-9053-6A974573F49A}"/>
              </a:ext>
            </a:extLst>
          </p:cNvPr>
          <p:cNvSpPr/>
          <p:nvPr/>
        </p:nvSpPr>
        <p:spPr>
          <a:xfrm>
            <a:off x="1078522" y="69779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1AC4E98-91DD-4085-9935-30AC43733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83" y="1890046"/>
            <a:ext cx="1819275" cy="2066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5D8B181-B172-45A0-95EC-FEF5CADB5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05"/>
          <a:stretch/>
        </p:blipFill>
        <p:spPr>
          <a:xfrm>
            <a:off x="4295775" y="1788999"/>
            <a:ext cx="2000250" cy="2173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2FD28F-6AAA-4584-84D6-FB5B49DE2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731" y="2220076"/>
            <a:ext cx="1466850" cy="1724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6B590E-36DC-4DBA-9874-EAECB1388FE2}"/>
              </a:ext>
            </a:extLst>
          </p:cNvPr>
          <p:cNvSpPr txBox="1"/>
          <p:nvPr/>
        </p:nvSpPr>
        <p:spPr>
          <a:xfrm>
            <a:off x="2001020" y="4684946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A (8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).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96B1AD-E263-454B-BF02-FBC1B12C7379}"/>
              </a:ext>
            </a:extLst>
          </p:cNvPr>
          <p:cNvSpPr txBox="1"/>
          <p:nvPr/>
        </p:nvSpPr>
        <p:spPr>
          <a:xfrm>
            <a:off x="1340132" y="5291122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Hình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B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E63EB44-BC4E-4E60-AB45-0F08C502106F}"/>
              </a:ext>
            </a:extLst>
          </p:cNvPr>
          <p:cNvSpPr txBox="1"/>
          <p:nvPr/>
        </p:nvSpPr>
        <p:spPr>
          <a:xfrm>
            <a:off x="2001020" y="5897298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14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044" y="822532"/>
            <a:ext cx="8245387" cy="734594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Thứ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sáu</a:t>
            </a: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 ngày </a:t>
            </a:r>
            <a:r>
              <a:rPr lang="en-US" sz="3100" b="1" dirty="0">
                <a:solidFill>
                  <a:prstClr val="white"/>
                </a:solidFill>
                <a:latin typeface="HP001 5 HÀNG" pitchFamily="34" charset="0"/>
              </a:rPr>
              <a:t>8</a:t>
            </a: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 tháng 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10</a:t>
            </a: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 năm 2021</a:t>
            </a:r>
            <a:endParaRPr lang="vi-VN" sz="31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9148" y="1498727"/>
            <a:ext cx="3056016" cy="692853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Toán</a:t>
            </a:r>
            <a:endParaRPr lang="vi-VN" sz="31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8769" y="2186225"/>
            <a:ext cx="4720844" cy="734594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Luyện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tập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chung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(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Tiết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1) </a:t>
            </a:r>
            <a:endParaRPr lang="vi-VN" sz="31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044" y="2847604"/>
            <a:ext cx="1384996" cy="692853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Bài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4:</a:t>
            </a:r>
          </a:p>
        </p:txBody>
      </p:sp>
      <p:sp>
        <p:nvSpPr>
          <p:cNvPr id="6" name="Rectangle 5"/>
          <p:cNvSpPr/>
          <p:nvPr/>
        </p:nvSpPr>
        <p:spPr>
          <a:xfrm>
            <a:off x="919444" y="3583504"/>
            <a:ext cx="6557885" cy="734594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a.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Hình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a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có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8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khối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lập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phương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nhỏ</a:t>
            </a:r>
            <a:endParaRPr lang="en-US" sz="3100" b="1" dirty="0" smtClean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0026" y="4298577"/>
            <a:ext cx="9164368" cy="734594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>
                <a:solidFill>
                  <a:prstClr val="white"/>
                </a:solidFill>
                <a:latin typeface="HP001 5 HÀNG" pitchFamily="34" charset="0"/>
              </a:rPr>
              <a:t>b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.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Hình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a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và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b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có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tất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cả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số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khối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lập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phương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nhỏ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là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8769" y="5009051"/>
            <a:ext cx="6189195" cy="734594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8 + 6 = 14 (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khối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lập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phương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nhỏ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86197" y="5672072"/>
            <a:ext cx="5826916" cy="734594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Đáp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số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: 14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khối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lập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phương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nhỏ</a:t>
            </a:r>
            <a:endParaRPr lang="en-US" sz="3100" b="1" dirty="0" smtClean="0">
              <a:solidFill>
                <a:prstClr val="white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4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2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A.11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C.10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94828" y="570809"/>
            <a:ext cx="736966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kệ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B.14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A.13 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+ 5 = ?</a:t>
            </a: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C.16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A.14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6693" y="614014"/>
            <a:ext cx="892071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A.7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94985" y="570809"/>
            <a:ext cx="92020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bay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044" y="822532"/>
            <a:ext cx="8245387" cy="734594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Thứ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sáu</a:t>
            </a: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 ngày </a:t>
            </a:r>
            <a:r>
              <a:rPr lang="en-US" sz="3100" b="1" dirty="0">
                <a:solidFill>
                  <a:prstClr val="white"/>
                </a:solidFill>
                <a:latin typeface="HP001 5 HÀNG" pitchFamily="34" charset="0"/>
              </a:rPr>
              <a:t>8</a:t>
            </a: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 tháng 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10</a:t>
            </a: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 năm 2021</a:t>
            </a:r>
            <a:endParaRPr lang="vi-VN" sz="31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9148" y="1498727"/>
            <a:ext cx="3056016" cy="692853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Toán</a:t>
            </a:r>
            <a:endParaRPr lang="vi-VN" sz="31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8769" y="2186225"/>
            <a:ext cx="4720844" cy="734594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Luyện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tập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chung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(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Tiết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1) </a:t>
            </a:r>
            <a:endParaRPr lang="vi-VN" sz="31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10: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PHÉP CỘNG, PHÉP TRỪ TRONG PHẠM VI 20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397</Words>
  <Application>Microsoft Office PowerPoint</Application>
  <PresentationFormat>Custom</PresentationFormat>
  <Paragraphs>109</Paragraphs>
  <Slides>17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5_Office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15</cp:revision>
  <dcterms:created xsi:type="dcterms:W3CDTF">2021-07-24T01:07:49Z</dcterms:created>
  <dcterms:modified xsi:type="dcterms:W3CDTF">2021-10-08T03:06:21Z</dcterms:modified>
</cp:coreProperties>
</file>